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8479-87D1-6140-A7FF-038447807AD4}" type="datetimeFigureOut">
              <a:rPr lang="en-US" smtClean="0"/>
              <a:t>4/12/16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49BF3-53BC-CA46-8685-23C675E03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43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does</a:t>
            </a:r>
            <a:r>
              <a:rPr lang="en-US" baseline="0" dirty="0" smtClean="0"/>
              <a:t> not have any intermediaries.  Examples are mail order, e-commerce, telesales.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9BF3-53BC-CA46-8685-23C675E031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54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becoming easier to implement as the prices</a:t>
            </a:r>
            <a:r>
              <a:rPr lang="en-US" baseline="0" dirty="0" smtClean="0"/>
              <a:t> are lowering and the internet is making it more feasible for stores to just order directly from the company.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9BF3-53BC-CA46-8685-23C675E031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5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on</a:t>
            </a:r>
            <a:r>
              <a:rPr lang="en-US" baseline="0" dirty="0" smtClean="0"/>
              <a:t> the decline.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9BF3-53BC-CA46-8685-23C675E031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78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r>
              <a:rPr lang="en-US" baseline="0" dirty="0" smtClean="0"/>
              <a:t> of Intermediaries.  These are the sellers of products to the final consumer.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9BF3-53BC-CA46-8685-23C675E031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AEF137A-1405-A34E-921F-64C4E07DB6BF}" type="datetimeFigureOut">
              <a:rPr lang="en-US" smtClean="0"/>
              <a:t>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ABD23EC-C1EB-E24F-BF3C-F7BBD333AA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Place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products get from the producer to the consumer.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</a:t>
            </a:r>
            <a:endParaRPr lang="en-US" dirty="0"/>
          </a:p>
        </p:txBody>
      </p:sp>
      <p:pic>
        <p:nvPicPr>
          <p:cNvPr id="4" name="Content Placeholder 3" descr="Screen Shot 2016-04-12 at 11.10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69" r="-21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874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Case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07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4-12 at 6.15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23" y="386496"/>
            <a:ext cx="7988920" cy="609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9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13026" y="646245"/>
            <a:ext cx="7798720" cy="1047363"/>
          </a:xfrm>
        </p:spPr>
        <p:txBody>
          <a:bodyPr/>
          <a:lstStyle/>
          <a:p>
            <a:r>
              <a:rPr lang="en-US" dirty="0" smtClean="0"/>
              <a:t>Channels of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13026" y="1693609"/>
            <a:ext cx="7798720" cy="149305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400" b="1" dirty="0" smtClean="0"/>
              <a:t>The means used to get a product to the consumer.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35846" y="3587776"/>
            <a:ext cx="6662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Intermediation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026" y="4560668"/>
            <a:ext cx="79812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 process used to facilitate</a:t>
            </a:r>
          </a:p>
          <a:p>
            <a:r>
              <a:rPr lang="en-US" sz="4000" b="1" dirty="0" smtClean="0"/>
              <a:t> getting a product to the</a:t>
            </a:r>
          </a:p>
          <a:p>
            <a:r>
              <a:rPr lang="en-US" sz="4000" b="1" dirty="0" smtClean="0"/>
              <a:t> consumer.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9515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Zero-level channel</a:t>
            </a:r>
            <a:endParaRPr lang="en-US" dirty="0"/>
          </a:p>
        </p:txBody>
      </p:sp>
      <p:pic>
        <p:nvPicPr>
          <p:cNvPr id="4" name="Content Placeholder 3" descr="Screen Shot 2016-04-12 at 6.15.13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5" b="12945"/>
          <a:stretch>
            <a:fillRect/>
          </a:stretch>
        </p:blipFill>
        <p:spPr>
          <a:xfrm>
            <a:off x="1042988" y="2324100"/>
            <a:ext cx="6777037" cy="3508375"/>
          </a:xfrm>
        </p:spPr>
      </p:pic>
      <p:sp>
        <p:nvSpPr>
          <p:cNvPr id="5" name="TextBox 4"/>
          <p:cNvSpPr txBox="1"/>
          <p:nvPr/>
        </p:nvSpPr>
        <p:spPr>
          <a:xfrm>
            <a:off x="5816817" y="6588833"/>
            <a:ext cx="329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Ibbusinessmanagment.com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39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one-level channel</a:t>
            </a:r>
            <a:endParaRPr lang="en-US" dirty="0"/>
          </a:p>
        </p:txBody>
      </p:sp>
      <p:pic>
        <p:nvPicPr>
          <p:cNvPr id="4" name="Content Placeholder 3" descr="Screen Shot 2016-04-12 at 6.15.23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6" b="16336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855018" y="6460001"/>
            <a:ext cx="437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Ibbusinessandmanagement.com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861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Two-level channel</a:t>
            </a:r>
            <a:endParaRPr lang="en-US" dirty="0"/>
          </a:p>
        </p:txBody>
      </p:sp>
      <p:pic>
        <p:nvPicPr>
          <p:cNvPr id="4" name="Content Placeholder 3" descr="Screen Shot 2016-04-12 at 6.15.57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120" r="-20120"/>
          <a:stretch>
            <a:fillRect/>
          </a:stretch>
        </p:blipFill>
        <p:spPr>
          <a:xfrm>
            <a:off x="1042988" y="2170664"/>
            <a:ext cx="6777037" cy="4178910"/>
          </a:xfrm>
        </p:spPr>
      </p:pic>
    </p:spTree>
    <p:extLst>
      <p:ext uri="{BB962C8B-B14F-4D97-AF65-F5344CB8AC3E}">
        <p14:creationId xmlns:p14="http://schemas.microsoft.com/office/powerpoint/2010/main" val="108441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Retailers</a:t>
            </a:r>
            <a:endParaRPr lang="en-US" dirty="0"/>
          </a:p>
        </p:txBody>
      </p:sp>
      <p:pic>
        <p:nvPicPr>
          <p:cNvPr id="4" name="Content Placeholder 3" descr="Screen Shot 2016-04-12 at 11.07.49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2" b="1247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067644" y="6128719"/>
            <a:ext cx="6593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the sellers of the products to the final consumer.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778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Distributors </a:t>
            </a:r>
            <a:endParaRPr lang="en-US" dirty="0"/>
          </a:p>
        </p:txBody>
      </p:sp>
      <p:pic>
        <p:nvPicPr>
          <p:cNvPr id="4" name="Content Placeholder 3" descr="Screen Shot 2016-04-12 at 11.09.4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59" r="-17759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122867" y="6110315"/>
            <a:ext cx="7093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independent businesses that specialize in the  trade </a:t>
            </a:r>
          </a:p>
          <a:p>
            <a:r>
              <a:rPr lang="en-US" dirty="0"/>
              <a:t>o</a:t>
            </a:r>
            <a:r>
              <a:rPr lang="en-US" dirty="0" smtClean="0"/>
              <a:t>f products made by certain manufacturers.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064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Wholesalers</a:t>
            </a:r>
            <a:endParaRPr lang="en-US" dirty="0"/>
          </a:p>
        </p:txBody>
      </p:sp>
      <p:pic>
        <p:nvPicPr>
          <p:cNvPr id="4" name="Content Placeholder 3" descr="Screen Shot 2016-04-12 at 11.10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27" r="-18627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791529" y="5907864"/>
            <a:ext cx="80186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businesses which purchase large quantities of products from</a:t>
            </a:r>
          </a:p>
          <a:p>
            <a:r>
              <a:rPr lang="en-US" dirty="0" smtClean="0"/>
              <a:t>a manufacturer and separate the bulk purchase into smaller units for </a:t>
            </a:r>
          </a:p>
          <a:p>
            <a:r>
              <a:rPr lang="en-US" dirty="0" smtClean="0"/>
              <a:t>resale at a cheaper price.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291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113</TotalTime>
  <Words>189</Words>
  <Application>Microsoft Macintosh PowerPoint</Application>
  <PresentationFormat>On-screen Show (4:3)</PresentationFormat>
  <Paragraphs>32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Place</vt:lpstr>
      <vt:lpstr>PowerPoint Presentation</vt:lpstr>
      <vt:lpstr>Channels of Distribution</vt:lpstr>
      <vt:lpstr>Zero-level channel</vt:lpstr>
      <vt:lpstr>The one-level channel</vt:lpstr>
      <vt:lpstr>Two-level channel</vt:lpstr>
      <vt:lpstr>Retailers</vt:lpstr>
      <vt:lpstr>Distributors </vt:lpstr>
      <vt:lpstr>Wholesalers</vt:lpstr>
      <vt:lpstr>Agent</vt:lpstr>
      <vt:lpstr>Apple Case Study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</dc:title>
  <dc:creator>Amy Jacobs</dc:creator>
  <cp:lastModifiedBy>Amy Jacobs</cp:lastModifiedBy>
  <cp:revision>9</cp:revision>
  <dcterms:created xsi:type="dcterms:W3CDTF">2016-04-12T16:06:47Z</dcterms:created>
  <dcterms:modified xsi:type="dcterms:W3CDTF">2016-04-12T17:59:58Z</dcterms:modified>
</cp:coreProperties>
</file>